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D57E9D-4794-20F2-1CC7-554767F9F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D7BFF0F-55D2-9A44-6B09-CC30852C6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F31F5A-D095-8991-2F95-DFB367E4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6DB0AB-8C57-0C69-AD7E-569E51388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85E676-9C39-F25C-EA59-55B47481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03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5FCAA-3C38-4254-0F7C-55DAC87F1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F2A47BB-CF4E-4DE4-3EE2-918639A67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CB45D1-CBF4-3721-9258-A6E65ECA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FCA9BE-C6DC-BEAA-C04E-0438C632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E70550-450C-73B2-6C81-9CCF4119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611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57A053A-7B33-C5C0-C70A-F0446B9B0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22CA6FB-0B55-B292-4587-97A7B610E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EF0E20C-40E6-C402-DEAB-C894B192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FAEA86-1E5E-9DAA-1D0C-8DCF30C0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2C7181-FF89-7095-7509-5ACED1168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50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26E3A-1FEC-26A2-A275-F98D09DA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1EC18F-41F1-FAEB-A74A-2B02407CA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1E18AD-13DC-55AC-2588-85A03901B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477938-A927-E296-808D-019088A3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75F99F-AB60-4AD2-4B72-6106DFDA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304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86D589-EA3D-F787-A03B-784ABEAB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C287F5-3D2C-D23D-05AF-7A92394A8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918ACE-1A8E-FD00-831A-D48A88173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50647A-CC20-F20B-772F-DC66228B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4F2331-B047-3FB6-2DDA-97B028EC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1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68096A-AECD-EA04-6E5C-3E4F09840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3B49B7-63BB-977C-61A1-D392948B9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16918E-D8D2-330C-3853-2442253E4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FAE60A-DF50-3203-6045-032A03D0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25DA686-ABB6-6B48-03F1-FE6102E6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6BA0AB-272D-9423-0DF9-348824C7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25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97393C-2871-394F-1EAF-71F8CF438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FCED55-29CD-5705-2824-97F67C7A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231FC33-8262-6170-5B48-4ABD6A734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AB0A102-6C5F-C4D0-0AEB-C2AFEBC91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160E76E-37AA-8991-EEC7-1BAFC53C2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4591C90-BB01-129A-8A60-C16BAB2C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C0B5A59-F0B1-611D-A1C8-85FA8E4A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66C5FE1-9BAB-5F4E-D21B-67B4E920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89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EA549-96AA-FCF8-A04D-3A76033D5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E1E925B-08A7-B15A-0A10-2A31CC67E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57CAA89-88DB-7210-44D3-B27E817D3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82C07C2-7F39-DD5E-80AD-1D5860BF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92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30AC1E2-1CC1-D613-27EA-E4E826A98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6886F7C-27EE-4393-C676-CE6CF2CE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A45B238-5D0C-8F72-1476-68B5DC86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52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6EE980-AA69-B729-DF1D-937570E70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1207B8-F99E-1047-8646-3D44D448D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982F372-75B6-1195-DECB-EB635FFBC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471076A-247A-052B-AB86-102C07439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0287E18-E1AC-C0B1-3905-3BBC89994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3190A6-1B8F-E061-202C-1CB6DC64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86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6EBCDE-BD43-D65D-B8A7-29842E87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7696F6D-83F1-6F8E-9C8B-803DCDD55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51F5B3F-B3AE-3D2D-CCED-28F9173AD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74F04B-D36D-97F0-0169-7B5F7A75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33D3290-D250-F88E-E4BF-C3B82004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0429434-2327-A296-775C-F7FAC542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98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7338A0A-C3F4-47D7-4628-E9A428925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6835686-3D7B-BF37-8229-6B9FF7615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2EF98E-307C-9C5D-97E7-089DA945C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368B-B1D5-4D62-8065-24F499BCCDEA}" type="datetimeFigureOut">
              <a:rPr lang="pl-PL" smtClean="0"/>
              <a:t>31.03.2023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9B6B01-D636-6DAD-6ECF-F924E6C80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D81DF4-9907-6AB4-3AE3-A614D17B0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570D-2E49-41C6-B9C1-0ECE1C568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88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FF36A4-70A5-D8CF-C634-DCEF9EDDC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EE31815-64F4-E16E-17A3-A0E9781F27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1716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Office Casus</dc:creator>
  <cp:lastModifiedBy>Office Casus</cp:lastModifiedBy>
  <cp:revision>1</cp:revision>
  <dcterms:created xsi:type="dcterms:W3CDTF">2023-03-31T14:21:39Z</dcterms:created>
  <dcterms:modified xsi:type="dcterms:W3CDTF">2023-03-31T14:23:09Z</dcterms:modified>
</cp:coreProperties>
</file>